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56" autoAdjust="0"/>
    <p:restoredTop sz="94451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</a:t>
            </a:r>
            <a:r>
              <a:rPr lang="en-US" dirty="0" smtClean="0"/>
              <a:t>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</a:t>
            </a:r>
            <a:r>
              <a:rPr lang="ru-RU" dirty="0" smtClean="0"/>
              <a:t>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</a:t>
            </a:r>
            <a:r>
              <a:rPr lang="ru-RU" dirty="0" smtClean="0"/>
              <a:t>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</a:t>
            </a:r>
            <a:r>
              <a:rPr lang="ru-RU" dirty="0" smtClean="0"/>
              <a:t>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</a:t>
            </a:r>
            <a:r>
              <a:rPr lang="ru-RU" dirty="0" smtClean="0"/>
              <a:t>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</a:t>
            </a:r>
            <a:r>
              <a:rPr lang="ru-RU" dirty="0" smtClean="0"/>
              <a:t>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</a:t>
            </a:r>
            <a:r>
              <a:rPr lang="ru-RU" dirty="0" smtClean="0"/>
              <a:t>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</a:t>
            </a:r>
            <a:r>
              <a:rPr lang="en-US" dirty="0" err="1" smtClean="0"/>
              <a:t>Conector</a:t>
            </a:r>
            <a:r>
              <a:rPr lang="en-US" dirty="0" smtClean="0"/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Socket;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</a:t>
            </a:r>
            <a:r>
              <a:rPr lang="ru-RU" dirty="0" smtClean="0"/>
              <a:t>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</a:t>
            </a:r>
            <a:r>
              <a:rPr lang="bg-BG" dirty="0" smtClean="0"/>
              <a:t>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</a:t>
            </a:r>
            <a:r>
              <a:rPr lang="ru-RU" dirty="0" smtClean="0"/>
              <a:t>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ru-RU" sz="2400" dirty="0" smtClean="0"/>
              <a:t>В работата с компютър терминът </a:t>
            </a:r>
            <a:r>
              <a:rPr lang="en-US" sz="2400" dirty="0" smtClean="0"/>
              <a:t> </a:t>
            </a:r>
            <a:r>
              <a:rPr lang="ru-RU" sz="2400" dirty="0" smtClean="0"/>
              <a:t>Чипсет </a:t>
            </a:r>
            <a:r>
              <a:rPr lang="ru-RU" sz="2400" dirty="0" smtClean="0"/>
              <a:t>обинковено означава "набор от специализирани чипове", </a:t>
            </a:r>
          </a:p>
          <a:p>
            <a:pPr>
              <a:buNone/>
            </a:pPr>
            <a:r>
              <a:rPr lang="ru-RU" sz="2400" dirty="0" smtClean="0"/>
              <a:t>седящи на дънната платка или разширителна платка. В персоналните компютри (ПК), </a:t>
            </a:r>
          </a:p>
          <a:p>
            <a:pPr>
              <a:buNone/>
            </a:pPr>
            <a:r>
              <a:rPr lang="ru-RU" sz="2400" dirty="0" smtClean="0"/>
              <a:t>базирани на Интел Пентиум архитектурата, </a:t>
            </a:r>
          </a:p>
          <a:p>
            <a:pPr>
              <a:buNone/>
            </a:pPr>
            <a:r>
              <a:rPr lang="ru-RU" sz="2400" dirty="0" smtClean="0"/>
              <a:t>терминът засяга често специфична група чипове на дънната платка: </a:t>
            </a:r>
          </a:p>
          <a:p>
            <a:pPr>
              <a:buNone/>
            </a:pPr>
            <a:r>
              <a:rPr lang="ru-RU" sz="2400" dirty="0" smtClean="0"/>
              <a:t>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</a:t>
            </a:r>
            <a:r>
              <a:rPr lang="bg-BG" dirty="0" smtClean="0"/>
              <a:t>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200" dirty="0" smtClean="0"/>
              <a:t>a)  Microsoft PowerPoint е програма за изработване на презентации, направена от</a:t>
            </a:r>
            <a:r>
              <a:rPr lang="bg-BG" sz="1200" dirty="0" smtClean="0">
                <a:hlinkClick r:id="rId2" tooltip="Microsoft"/>
              </a:rPr>
              <a:t>Microsoft</a:t>
            </a:r>
            <a:r>
              <a:rPr lang="bg-BG" sz="1200" dirty="0" smtClean="0"/>
              <a:t>. Тя е част от </a:t>
            </a:r>
            <a:r>
              <a:rPr lang="bg-BG" sz="1200" dirty="0" smtClean="0">
                <a:hlinkClick r:id="rId3" tooltip="Microsoft Office"/>
              </a:rPr>
              <a:t>Microsoft Office</a:t>
            </a:r>
            <a:r>
              <a:rPr lang="bg-BG" sz="1200" dirty="0" smtClean="0"/>
              <a:t> пакета. Работи под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и </a:t>
            </a:r>
            <a:r>
              <a:rPr lang="bg-BG" sz="1200" dirty="0" smtClean="0">
                <a:hlinkClick r:id="rId5" tooltip="Mac OS"/>
              </a:rPr>
              <a:t>Mac OS</a:t>
            </a:r>
            <a:r>
              <a:rPr lang="bg-BG" sz="12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2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2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r>
              <a:rPr lang="bg-BG" sz="1200" u="sng" dirty="0" smtClean="0">
                <a:hlinkClick r:id="rId7"/>
              </a:rPr>
              <a:t>http://bg.wikipedia.org/wiki/Microsoft_PowerPoint</a:t>
            </a:r>
            <a:endParaRPr lang="bg-BG" sz="1200" dirty="0" smtClean="0"/>
          </a:p>
          <a:p>
            <a:r>
              <a:rPr lang="en-US" sz="1200" dirty="0" smtClean="0"/>
              <a:t>b) </a:t>
            </a:r>
            <a:r>
              <a:rPr lang="bg-BG" sz="1200" dirty="0" smtClean="0"/>
              <a:t>Keynote е програме за изработване на презентации, част от </a:t>
            </a:r>
            <a:r>
              <a:rPr lang="bg-BG" sz="1200" dirty="0" smtClean="0">
                <a:hlinkClick r:id="rId8" tooltip="IWork"/>
              </a:rPr>
              <a:t>iWork</a:t>
            </a:r>
            <a:r>
              <a:rPr lang="bg-BG" sz="1200" dirty="0" smtClean="0"/>
              <a:t>productivity suite by </a:t>
            </a:r>
            <a:r>
              <a:rPr lang="bg-BG" sz="1200" dirty="0" smtClean="0">
                <a:hlinkClick r:id="rId9" tooltip="Apple Inc."/>
              </a:rPr>
              <a:t>Apple Inc.</a:t>
            </a:r>
            <a:r>
              <a:rPr lang="bg-BG" sz="1200" dirty="0" smtClean="0"/>
              <a:t> Keynote 6.0 тръгва на 23 октомври 2013 и е най-новата версия за Mac. </a:t>
            </a:r>
          </a:p>
          <a:p>
            <a:r>
              <a:rPr lang="bg-BG" sz="1200" u="sng" dirty="0" smtClean="0">
                <a:hlinkClick r:id="rId10"/>
              </a:rPr>
              <a:t>http://en.wikipedia.org/wiki/Apple_Keynote</a:t>
            </a:r>
            <a:endParaRPr lang="bg-BG" sz="1200" dirty="0" smtClean="0"/>
          </a:p>
          <a:p>
            <a:r>
              <a:rPr lang="en-US" sz="1200" dirty="0" smtClean="0"/>
              <a:t>c) </a:t>
            </a:r>
            <a:r>
              <a:rPr lang="bg-BG" sz="1200" dirty="0" smtClean="0"/>
              <a:t>iCloud е </a:t>
            </a:r>
            <a:r>
              <a:rPr lang="bg-BG" sz="12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200" dirty="0" smtClean="0"/>
              <a:t> за съхранение и обработка на данни от </a:t>
            </a:r>
            <a:r>
              <a:rPr lang="bg-BG" sz="1200" dirty="0" smtClean="0">
                <a:hlinkClick r:id="rId12" tooltip="Apple Inc"/>
              </a:rPr>
              <a:t>Apple Inc</a:t>
            </a:r>
            <a:r>
              <a:rPr lang="bg-BG" sz="1200" dirty="0" smtClean="0"/>
              <a:t>. Стартира на 12 октомври 2011. А от юли 2012 г. има повече от 150 милиона потребители.  Услугата позволява на потребителите да съхраняват данни като музика,снимки, контакти и </a:t>
            </a:r>
            <a:r>
              <a:rPr lang="bg-BG" sz="1200" dirty="0" smtClean="0">
                <a:hlinkClick r:id="rId13" tooltip="IOS"/>
              </a:rPr>
              <a:t>IOS</a:t>
            </a:r>
            <a:r>
              <a:rPr lang="bg-BG" sz="12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2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200" dirty="0" smtClean="0"/>
              <a:t> или по-нова версия, както и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(</a:t>
            </a:r>
            <a:r>
              <a:rPr lang="bg-BG" sz="1200" dirty="0" smtClean="0">
                <a:hlinkClick r:id="rId15" tooltip="Windows Vista"/>
              </a:rPr>
              <a:t>Windows Vista</a:t>
            </a:r>
            <a:r>
              <a:rPr lang="bg-BG" sz="1200" dirty="0" smtClean="0"/>
              <a:t> Service Pack 2 или по-нова врсия). Също така замества услугата Apple </a:t>
            </a:r>
            <a:r>
              <a:rPr lang="bg-BG" sz="1200" dirty="0" smtClean="0">
                <a:hlinkClick r:id="rId16" tooltip="MobileMe (страницата не съществува)"/>
              </a:rPr>
              <a:t>MobileMe</a:t>
            </a:r>
            <a:r>
              <a:rPr lang="bg-BG" sz="12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200" dirty="0" smtClean="0">
                <a:hlinkClick r:id="rId17" tooltip="ITunes"/>
              </a:rPr>
              <a:t>iTunes</a:t>
            </a:r>
            <a:r>
              <a:rPr lang="bg-BG" sz="1200" dirty="0" smtClean="0"/>
              <a:t>.</a:t>
            </a:r>
          </a:p>
          <a:p>
            <a:r>
              <a:rPr lang="bg-BG" sz="1200" u="sng" dirty="0" smtClean="0">
                <a:hlinkClick r:id="rId18"/>
              </a:rPr>
              <a:t>http://bg.wikipedia.org/wiki/ICloud</a:t>
            </a:r>
            <a:endParaRPr lang="bg-BG" sz="1200" dirty="0" smtClean="0"/>
          </a:p>
          <a:p>
            <a:r>
              <a:rPr lang="bg-BG" sz="1200" dirty="0" smtClean="0"/>
              <a:t>d) SlideRocket е онлайн платформа за презентации. SlideRocket се поддържа чрез </a:t>
            </a:r>
            <a:r>
              <a:rPr lang="bg-BG" sz="1200" dirty="0" smtClean="0">
                <a:hlinkClick r:id="rId19" tooltip="SaaS"/>
              </a:rPr>
              <a:t>SaaS</a:t>
            </a:r>
            <a:r>
              <a:rPr lang="bg-BG" sz="1200" dirty="0" smtClean="0"/>
              <a:t> model. </a:t>
            </a:r>
          </a:p>
          <a:p>
            <a:r>
              <a:rPr lang="bg-BG" sz="1200" u="sng" dirty="0" smtClean="0">
                <a:hlinkClick r:id="rId20"/>
              </a:rPr>
              <a:t>http://en.wikipedia.org/wiki/SlideRocket</a:t>
            </a:r>
            <a:endParaRPr lang="bg-BG" sz="12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</a:t>
            </a:r>
            <a:r>
              <a:rPr lang="bg-BG" dirty="0" smtClean="0"/>
              <a:t>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</a:t>
            </a:r>
            <a:r>
              <a:rPr lang="bg-BG" dirty="0" smtClean="0"/>
              <a:t>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ru-RU" dirty="0" smtClean="0"/>
              <a:t>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</a:t>
            </a:r>
            <a:r>
              <a:rPr lang="bg-BG" dirty="0" smtClean="0"/>
              <a:t>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</a:t>
            </a:r>
            <a:r>
              <a:rPr lang="bg-BG" dirty="0" smtClean="0"/>
              <a:t>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</a:t>
            </a:r>
            <a:r>
              <a:rPr lang="bg-BG" dirty="0" smtClean="0"/>
              <a:t>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</a:t>
            </a:r>
            <a:r>
              <a:rPr lang="en-US" sz="2800" dirty="0" smtClean="0"/>
              <a:t>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</a:t>
            </a:r>
            <a:r>
              <a:rPr lang="ru-RU" dirty="0" smtClean="0"/>
              <a:t>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5482</TotalTime>
  <Words>3525</Words>
  <Application>Microsoft Office PowerPoint</Application>
  <PresentationFormat>On-screen Show (4:3)</PresentationFormat>
  <Paragraphs>461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577</cp:revision>
  <dcterms:created xsi:type="dcterms:W3CDTF">2007-12-08T16:03:35Z</dcterms:created>
  <dcterms:modified xsi:type="dcterms:W3CDTF">2013-12-02T08:35:50Z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